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1C9E76C-D1D2-4220-A4C7-1FB7FACDF7F4}" type="datetimeFigureOut">
              <a:rPr lang="fr-FR" smtClean="0"/>
              <a:t>07/01/2019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C9E76C-D1D2-4220-A4C7-1FB7FACDF7F4}" type="datetimeFigureOut">
              <a:rPr lang="fr-FR" smtClean="0"/>
              <a:t>07/01/2019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C9E76C-D1D2-4220-A4C7-1FB7FACDF7F4}" type="datetimeFigureOut">
              <a:rPr lang="fr-FR" smtClean="0"/>
              <a:t>07/01/2019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1C9E76C-D1D2-4220-A4C7-1FB7FACDF7F4}" type="datetimeFigureOut">
              <a:rPr lang="fr-FR" smtClean="0"/>
              <a:t>07/01/2019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1C9E76C-D1D2-4220-A4C7-1FB7FACDF7F4}" type="datetimeFigureOut">
              <a:rPr lang="fr-FR" smtClean="0"/>
              <a:t>07/01/2019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1C9E76C-D1D2-4220-A4C7-1FB7FACDF7F4}" type="datetimeFigureOut">
              <a:rPr lang="fr-FR" smtClean="0"/>
              <a:t>07/01/2019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1C9E76C-D1D2-4220-A4C7-1FB7FACDF7F4}" type="datetimeFigureOut">
              <a:rPr lang="fr-FR" smtClean="0"/>
              <a:t>07/01/2019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1C9E76C-D1D2-4220-A4C7-1FB7FACDF7F4}" type="datetimeFigureOut">
              <a:rPr lang="fr-FR" smtClean="0"/>
              <a:t>07/01/2019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C9E76C-D1D2-4220-A4C7-1FB7FACDF7F4}" type="datetimeFigureOut">
              <a:rPr lang="fr-FR" smtClean="0"/>
              <a:t>07/01/2019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1C9E76C-D1D2-4220-A4C7-1FB7FACDF7F4}" type="datetimeFigureOut">
              <a:rPr lang="fr-FR" smtClean="0"/>
              <a:t>07/01/2019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1C9E76C-D1D2-4220-A4C7-1FB7FACDF7F4}" type="datetimeFigureOut">
              <a:rPr lang="fr-FR" smtClean="0"/>
              <a:t>07/01/2019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F6B17B-DBD4-4857-905B-E5DAFD5FA99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E76C-D1D2-4220-A4C7-1FB7FACDF7F4}" type="datetimeFigureOut">
              <a:rPr lang="fr-FR" smtClean="0"/>
              <a:t>07/01/2019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6B17B-DBD4-4857-905B-E5DAFD5FA99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descr="IMG_20170924_144551759.jpg"/>
          <p:cNvPicPr>
            <a:picLocks noChangeAspect="1"/>
          </p:cNvPicPr>
          <p:nvPr/>
        </p:nvPicPr>
        <p:blipFill>
          <a:blip r:embed="rId2" cstate="print"/>
          <a:stretch>
            <a:fillRect/>
          </a:stretch>
        </p:blipFill>
        <p:spPr>
          <a:xfrm>
            <a:off x="0" y="620688"/>
            <a:ext cx="9144000" cy="5586439"/>
          </a:xfrm>
          <a:prstGeom prst="rect">
            <a:avLst/>
          </a:prstGeom>
        </p:spPr>
      </p:pic>
      <p:sp>
        <p:nvSpPr>
          <p:cNvPr id="5" name="Rectangle 4"/>
          <p:cNvSpPr/>
          <p:nvPr/>
        </p:nvSpPr>
        <p:spPr>
          <a:xfrm>
            <a:off x="0" y="620688"/>
            <a:ext cx="3059832" cy="3699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rPr>
              <a:t>Je vous convie à me rejoindre le samedi 29 juin 2019 au soir afin de fêter ensemble mes 60 ans, dans les locaux de la salle des fêtes de Angles, (85750), lors d’un repas suivi d’une ambiance musicale.</a:t>
            </a:r>
          </a:p>
        </p:txBody>
      </p:sp>
      <p:sp>
        <p:nvSpPr>
          <p:cNvPr id="6" name="Rectangle 5"/>
          <p:cNvSpPr/>
          <p:nvPr/>
        </p:nvSpPr>
        <p:spPr>
          <a:xfrm>
            <a:off x="6156176" y="0"/>
            <a:ext cx="4896544" cy="350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b="1" dirty="0">
              <a:solidFill>
                <a:srgbClr val="FF0000"/>
              </a:solidFill>
            </a:endParaRPr>
          </a:p>
        </p:txBody>
      </p:sp>
      <p:sp>
        <p:nvSpPr>
          <p:cNvPr id="7" name="Rectangle 6"/>
          <p:cNvSpPr/>
          <p:nvPr/>
        </p:nvSpPr>
        <p:spPr>
          <a:xfrm>
            <a:off x="5831632" y="620688"/>
            <a:ext cx="3312368" cy="350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800" dirty="0">
              <a:solidFill>
                <a:schemeClr val="tx1"/>
              </a:solidFill>
            </a:endParaRPr>
          </a:p>
          <a:p>
            <a:pPr algn="just"/>
            <a:r>
              <a:rPr lang="fr-FR" sz="2400" dirty="0">
                <a:solidFill>
                  <a:schemeClr val="tx1"/>
                </a:solidFill>
              </a:rPr>
              <a:t>Je vous propose cette occasion unique de nous réunir, familles et amis. </a:t>
            </a:r>
            <a:r>
              <a:rPr lang="fr-FR" sz="2400" u="sng" dirty="0">
                <a:solidFill>
                  <a:schemeClr val="tx1"/>
                </a:solidFill>
              </a:rPr>
              <a:t>Mon seul et plus beau cadeau sera votre présence.</a:t>
            </a:r>
          </a:p>
          <a:p>
            <a:endParaRPr lang="fr-FR" sz="2800" b="1" dirty="0">
              <a:solidFill>
                <a:srgbClr val="FF0000"/>
              </a:solidFill>
            </a:endParaRPr>
          </a:p>
          <a:p>
            <a:endParaRPr lang="fr-FR" sz="2800" b="1" dirty="0">
              <a:solidFill>
                <a:srgbClr val="FF0000"/>
              </a:solidFill>
            </a:endParaRPr>
          </a:p>
          <a:p>
            <a:endParaRPr lang="fr-FR" sz="28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192688"/>
          </a:xfrm>
        </p:spPr>
        <p:txBody>
          <a:bodyPr>
            <a:normAutofit fontScale="62500" lnSpcReduction="20000"/>
          </a:bodyPr>
          <a:lstStyle/>
          <a:p>
            <a:pPr>
              <a:buNone/>
            </a:pPr>
            <a:r>
              <a:rPr lang="fr-FR" u="sng" dirty="0"/>
              <a:t>Informations pratiques </a:t>
            </a:r>
            <a:r>
              <a:rPr lang="fr-FR" dirty="0"/>
              <a:t>:</a:t>
            </a:r>
          </a:p>
          <a:p>
            <a:pPr>
              <a:buNone/>
            </a:pPr>
            <a:endParaRPr lang="fr-FR" dirty="0"/>
          </a:p>
          <a:p>
            <a:pPr>
              <a:buFont typeface="Wingdings" pitchFamily="2" charset="2"/>
              <a:buChar char="v"/>
            </a:pPr>
            <a:r>
              <a:rPr lang="fr-FR" dirty="0"/>
              <a:t> Un petit déjeuner sera servi le dimanche matin dans la salle.</a:t>
            </a:r>
          </a:p>
          <a:p>
            <a:pPr>
              <a:buFont typeface="Wingdings" pitchFamily="2" charset="2"/>
              <a:buChar char="v"/>
            </a:pPr>
            <a:r>
              <a:rPr lang="fr-FR" dirty="0"/>
              <a:t>Un buffet froid sera proposé le midi.</a:t>
            </a:r>
          </a:p>
          <a:p>
            <a:pPr>
              <a:buFont typeface="Wingdings" pitchFamily="2" charset="2"/>
              <a:buChar char="v"/>
            </a:pPr>
            <a:r>
              <a:rPr lang="fr-FR" dirty="0"/>
              <a:t>Des hébergements en mobile home seront possible dans les 3 campings **** du bourg de Angles, situés à 5 / 10 mn à pied depuis la salle. (exemple camping « </a:t>
            </a:r>
            <a:r>
              <a:rPr lang="fr-FR" dirty="0" err="1"/>
              <a:t>Moncalm</a:t>
            </a:r>
            <a:r>
              <a:rPr lang="fr-FR" dirty="0"/>
              <a:t> » (tel : 02 51 56 08 78), location pour le weekend d’un mobile home de 4 à 6 pers. = 75€.  </a:t>
            </a:r>
          </a:p>
          <a:p>
            <a:pPr>
              <a:buNone/>
            </a:pPr>
            <a:r>
              <a:rPr lang="fr-FR" dirty="0"/>
              <a:t>	 Séjour pouvant être prolongé sur quelques jours ou plus, en famille.</a:t>
            </a:r>
          </a:p>
          <a:p>
            <a:pPr>
              <a:buNone/>
            </a:pPr>
            <a:r>
              <a:rPr lang="fr-FR" dirty="0"/>
              <a:t>	 (A réserver début avril). </a:t>
            </a:r>
          </a:p>
          <a:p>
            <a:pPr>
              <a:buFont typeface="Wingdings" pitchFamily="2" charset="2"/>
              <a:buChar char="v"/>
            </a:pPr>
            <a:r>
              <a:rPr lang="fr-FR" dirty="0"/>
              <a:t>Situation de Angles à 5km de La Tranche S/mer.</a:t>
            </a:r>
          </a:p>
          <a:p>
            <a:pPr>
              <a:buNone/>
            </a:pPr>
            <a:endParaRPr lang="fr-FR" dirty="0"/>
          </a:p>
          <a:p>
            <a:pPr>
              <a:buNone/>
            </a:pPr>
            <a:r>
              <a:rPr lang="fr-FR" u="sng" dirty="0"/>
              <a:t>Les attraits dans les environs </a:t>
            </a:r>
            <a:r>
              <a:rPr lang="fr-FR" dirty="0"/>
              <a:t>:</a:t>
            </a:r>
          </a:p>
          <a:p>
            <a:pPr>
              <a:buNone/>
            </a:pPr>
            <a:endParaRPr lang="fr-FR" dirty="0"/>
          </a:p>
          <a:p>
            <a:pPr>
              <a:buFont typeface="Wingdings" pitchFamily="2" charset="2"/>
              <a:buChar char="v"/>
            </a:pPr>
            <a:r>
              <a:rPr lang="fr-FR" dirty="0"/>
              <a:t>Les Marchés d’été tous les matins dans les proches communes de la cote vendéennes, ainsi que des animations musicales tous les soirs, les balades,  dans les marais autour de Angles, sur les kilomètres de plages, dans les rues commerçantes  des villes balnéaires des environs (La Tranche S/mer, Les Sables d’</a:t>
            </a:r>
            <a:r>
              <a:rPr lang="fr-FR" dirty="0" err="1"/>
              <a:t>Olonne</a:t>
            </a:r>
            <a:r>
              <a:rPr lang="fr-FR" dirty="0"/>
              <a:t>, …)</a:t>
            </a:r>
          </a:p>
          <a:p>
            <a:pPr>
              <a:buFont typeface="Wingdings" pitchFamily="2" charset="2"/>
              <a:buChar char="v"/>
            </a:pPr>
            <a:r>
              <a:rPr lang="fr-FR" dirty="0"/>
              <a:t>Attractions du Puy du fou à 50 mn de Angles, O </a:t>
            </a:r>
            <a:r>
              <a:rPr lang="fr-FR" dirty="0" err="1"/>
              <a:t>Gliss</a:t>
            </a:r>
            <a:r>
              <a:rPr lang="fr-FR" dirty="0"/>
              <a:t> Park et </a:t>
            </a:r>
            <a:r>
              <a:rPr lang="fr-FR" dirty="0" err="1"/>
              <a:t>Indian</a:t>
            </a:r>
            <a:r>
              <a:rPr lang="fr-FR" dirty="0"/>
              <a:t> Forest à 5 mn, </a:t>
            </a:r>
            <a:r>
              <a:rPr lang="fr-FR" dirty="0" err="1"/>
              <a:t>etc</a:t>
            </a:r>
            <a:r>
              <a:rPr lang="fr-FR" dirty="0"/>
              <a:t>…</a:t>
            </a:r>
          </a:p>
        </p:txBody>
      </p:sp>
    </p:spTree>
    <p:extLst>
      <p:ext uri="{BB962C8B-B14F-4D97-AF65-F5344CB8AC3E}">
        <p14:creationId xmlns:p14="http://schemas.microsoft.com/office/powerpoint/2010/main" val="34834197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124</Words>
  <Application>Microsoft Macintosh PowerPoint</Application>
  <PresentationFormat>Affichage à l'écran (4:3)</PresentationFormat>
  <Paragraphs>17</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Wingdings</vt:lpstr>
      <vt:lpstr>Thème Office</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jcb</dc:creator>
  <cp:lastModifiedBy>Xavier Julien</cp:lastModifiedBy>
  <cp:revision>3</cp:revision>
  <dcterms:created xsi:type="dcterms:W3CDTF">2018-12-29T17:52:13Z</dcterms:created>
  <dcterms:modified xsi:type="dcterms:W3CDTF">2019-01-07T17:23:18Z</dcterms:modified>
</cp:coreProperties>
</file>